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1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15" r:id="rId13"/>
    <p:sldId id="384" r:id="rId14"/>
    <p:sldId id="415" r:id="rId15"/>
    <p:sldId id="516" r:id="rId16"/>
    <p:sldId id="517" r:id="rId17"/>
    <p:sldId id="285" r:id="rId18"/>
    <p:sldId id="514" r:id="rId19"/>
    <p:sldId id="425" r:id="rId20"/>
    <p:sldId id="518" r:id="rId21"/>
    <p:sldId id="519" r:id="rId22"/>
    <p:sldId id="429" r:id="rId23"/>
    <p:sldId id="485" r:id="rId24"/>
    <p:sldId id="486" r:id="rId25"/>
    <p:sldId id="520" r:id="rId26"/>
    <p:sldId id="435" r:id="rId27"/>
    <p:sldId id="521" r:id="rId28"/>
    <p:sldId id="513" r:id="rId29"/>
    <p:sldId id="356" r:id="rId30"/>
    <p:sldId id="511" r:id="rId31"/>
    <p:sldId id="512" r:id="rId32"/>
    <p:sldId id="317" r:id="rId33"/>
    <p:sldId id="263" r:id="rId34"/>
    <p:sldId id="276" r:id="rId35"/>
    <p:sldId id="273" r:id="rId36"/>
    <p:sldId id="413" r:id="rId37"/>
    <p:sldId id="431" r:id="rId38"/>
    <p:sldId id="432" r:id="rId39"/>
    <p:sldId id="284" r:id="rId40"/>
    <p:sldId id="359" r:id="rId41"/>
    <p:sldId id="269" r:id="rId42"/>
    <p:sldId id="270" r:id="rId43"/>
    <p:sldId id="271" r:id="rId44"/>
    <p:sldId id="272" r:id="rId45"/>
    <p:sldId id="279" r:id="rId46"/>
    <p:sldId id="418" r:id="rId47"/>
    <p:sldId id="434" r:id="rId48"/>
    <p:sldId id="510" r:id="rId49"/>
    <p:sldId id="458" r:id="rId5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03E"/>
    <a:srgbClr val="000000"/>
    <a:srgbClr val="FDCA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312"/>
        <p:guide pos="2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6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6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jpeg"/><Relationship Id="rId8" Type="http://schemas.openxmlformats.org/officeDocument/2006/relationships/image" Target="../media/image62.jpeg"/><Relationship Id="rId7" Type="http://schemas.openxmlformats.org/officeDocument/2006/relationships/image" Target="../media/image61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20.png"/><Relationship Id="rId2" Type="http://schemas.openxmlformats.org/officeDocument/2006/relationships/image" Target="../media/image64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image" Target="../media/image3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7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8.png"/><Relationship Id="rId1" Type="http://schemas.openxmlformats.org/officeDocument/2006/relationships/video" Target="../media/media3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5.png"/><Relationship Id="rId1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4" grpId="0"/>
      <p:bldP spid="7" grpId="0"/>
      <p:bldP spid="27" grpId="0"/>
      <p:bldP spid="25" grpId="0"/>
      <p:bldP spid="6" grpId="0"/>
      <p:bldP spid="16" grpId="2"/>
      <p:bldP spid="17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60" grpId="0"/>
      <p:bldP spid="60" grpId="1"/>
      <p:bldP spid="60" grpId="2"/>
      <p:bldP spid="58" grpId="0"/>
      <p:bldP spid="58" grpId="1"/>
      <p:bldP spid="58" grpId="2"/>
      <p:bldP spid="60" grpId="3"/>
      <p:bldP spid="58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74840" y="286766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8" grpId="0" bldLvl="0" animBg="1"/>
      <p:bldP spid="26" grpId="0" bldLvl="0" animBg="1"/>
      <p:bldP spid="27" grpId="0" bldLvl="0" animBg="1"/>
      <p:bldP spid="31" grpId="0" bldLvl="0" animBg="1"/>
      <p:bldP spid="29" grpId="0" bldLvl="0" animBg="1"/>
      <p:bldP spid="30" grpId="0" bldLvl="0" animBg="1"/>
      <p:bldP spid="3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</a:t>
            </a:r>
            <a:r>
              <a:rPr lang="de-DE" u="sng">
                <a:solidFill>
                  <a:schemeClr val="tx1"/>
                </a:solidFill>
              </a:rPr>
              <a:t>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65899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65899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542925" y="3000375"/>
                <a:ext cx="3514725" cy="922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 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000375"/>
                <a:ext cx="3514725" cy="9226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-655320" y="2559050"/>
            <a:ext cx="9696450" cy="3748405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bldLvl="0" animBg="1"/>
      <p:bldP spid="22" grpId="0" bldLvl="0" animBg="1"/>
      <p:bldP spid="22" grpId="1" bldLvl="0" animBg="1"/>
      <p:bldP spid="1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</a:t>
                  </a: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bldLvl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3048635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14243</Words>
  <Application>WPS Presentation</Application>
  <PresentationFormat>Bildschirmpräsentation (4:3)</PresentationFormat>
  <Paragraphs>1069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Basic I: Superpixel</vt:lpstr>
      <vt:lpstr>Improvements Iteration I: 4 Channel Input (Superpixel &amp; RGB)</vt:lpstr>
      <vt:lpstr>3.  Improvements      Basic II: Normal Computation</vt:lpstr>
      <vt:lpstr>3. Improvements     Iteration II: Introducing N2D Block</vt:lpstr>
      <vt:lpstr>Improvements Iteration II: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 I Compare Results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180</cp:revision>
  <dcterms:created xsi:type="dcterms:W3CDTF">2020-02-11T15:26:30Z</dcterms:created>
  <dcterms:modified xsi:type="dcterms:W3CDTF">2020-02-11T15:26:30Z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